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72" r:id="rId10"/>
    <p:sldId id="270" r:id="rId11"/>
    <p:sldId id="265" r:id="rId12"/>
    <p:sldId id="271" r:id="rId13"/>
    <p:sldId id="266" r:id="rId14"/>
    <p:sldId id="267" r:id="rId15"/>
    <p:sldId id="268" r:id="rId16"/>
    <p:sldId id="26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2683" autoAdjust="0"/>
  </p:normalViewPr>
  <p:slideViewPr>
    <p:cSldViewPr snapToGrid="0">
      <p:cViewPr varScale="1">
        <p:scale>
          <a:sx n="80" d="100"/>
          <a:sy n="80" d="100"/>
        </p:scale>
        <p:origin x="29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00E0BD-21DB-44B4-8520-915F12085A32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A56E3D-00C2-4419-BE3F-BB5856C09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607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56E3D-00C2-4419-BE3F-BB5856C0987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4213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56E3D-00C2-4419-BE3F-BB5856C0987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140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CAB85-6F8A-4654-8CFF-E2D125445B4C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CAC9F-753C-482A-951B-20336F66E2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190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CAB85-6F8A-4654-8CFF-E2D125445B4C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CAC9F-753C-482A-951B-20336F66E2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302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CAB85-6F8A-4654-8CFF-E2D125445B4C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CAC9F-753C-482A-951B-20336F66E2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112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CAB85-6F8A-4654-8CFF-E2D125445B4C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CAC9F-753C-482A-951B-20336F66E2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787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CAB85-6F8A-4654-8CFF-E2D125445B4C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CAC9F-753C-482A-951B-20336F66E2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182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CAB85-6F8A-4654-8CFF-E2D125445B4C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CAC9F-753C-482A-951B-20336F66E2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308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CAB85-6F8A-4654-8CFF-E2D125445B4C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CAC9F-753C-482A-951B-20336F66E2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378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CAB85-6F8A-4654-8CFF-E2D125445B4C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CAC9F-753C-482A-951B-20336F66E2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979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CAB85-6F8A-4654-8CFF-E2D125445B4C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CAC9F-753C-482A-951B-20336F66E2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705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CAB85-6F8A-4654-8CFF-E2D125445B4C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CAC9F-753C-482A-951B-20336F66E2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202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CAB85-6F8A-4654-8CFF-E2D125445B4C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CAC9F-753C-482A-951B-20336F66E2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460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0CAB85-6F8A-4654-8CFF-E2D125445B4C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BCAC9F-753C-482A-951B-20336F66E2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760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FilmGrai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962" y="1537855"/>
            <a:ext cx="9002946" cy="53201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61071" y="0"/>
            <a:ext cx="475967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b="1" i="1" dirty="0" smtClean="0">
                <a:solidFill>
                  <a:schemeClr val="accent5"/>
                </a:solidFill>
              </a:rPr>
              <a:t>স্বাগতম</a:t>
            </a:r>
            <a:r>
              <a:rPr lang="bn-BD" sz="11500" b="1" dirty="0" smtClean="0">
                <a:solidFill>
                  <a:srgbClr val="FF0000"/>
                </a:solidFill>
              </a:rPr>
              <a:t> </a:t>
            </a:r>
            <a:endParaRPr 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675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6310" y="833558"/>
            <a:ext cx="9639945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/>
              <a:t>         </a:t>
            </a:r>
            <a:r>
              <a:rPr lang="en-US" sz="6000" dirty="0" smtClean="0"/>
              <a:t>     </a:t>
            </a:r>
            <a:r>
              <a:rPr lang="bn-BD" sz="6000" dirty="0" smtClean="0"/>
              <a:t>পরিচিতি</a:t>
            </a:r>
          </a:p>
          <a:p>
            <a:endParaRPr lang="bn-BD" sz="3200" b="1" dirty="0">
              <a:solidFill>
                <a:srgbClr val="002060"/>
              </a:solidFill>
            </a:endParaRPr>
          </a:p>
          <a:p>
            <a:pPr algn="ctr"/>
            <a:r>
              <a:rPr lang="bn-BD" sz="6600" b="1" dirty="0" smtClean="0">
                <a:solidFill>
                  <a:srgbClr val="002060"/>
                </a:solidFill>
              </a:rPr>
              <a:t> </a:t>
            </a:r>
            <a:r>
              <a:rPr lang="bn-BD" sz="4800" b="1" dirty="0" smtClean="0"/>
              <a:t>শিউলী খাতুন</a:t>
            </a:r>
          </a:p>
          <a:p>
            <a:pPr algn="ctr"/>
            <a:r>
              <a:rPr lang="bn-BD" sz="4400" dirty="0" smtClean="0"/>
              <a:t>সহকারী শিক্ষক(কম্পিউটার)</a:t>
            </a:r>
          </a:p>
          <a:p>
            <a:pPr algn="ctr"/>
            <a:r>
              <a:rPr lang="bn-BD" sz="4400" dirty="0" smtClean="0"/>
              <a:t>   পীরপুর দাখিল মাদ্রাসা</a:t>
            </a:r>
          </a:p>
          <a:p>
            <a:pPr algn="ctr"/>
            <a:r>
              <a:rPr lang="bn-BD" sz="4400" dirty="0" smtClean="0"/>
              <a:t>      আইডি নাম্বার-২৭</a:t>
            </a:r>
          </a:p>
        </p:txBody>
      </p:sp>
    </p:spTree>
    <p:extLst>
      <p:ext uri="{BB962C8B-B14F-4D97-AF65-F5344CB8AC3E}">
        <p14:creationId xmlns:p14="http://schemas.microsoft.com/office/powerpoint/2010/main" val="25153634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0677" y="945396"/>
            <a:ext cx="894252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/>
              <a:t>    </a:t>
            </a:r>
            <a:r>
              <a:rPr lang="en-US" sz="6000" dirty="0" smtClean="0"/>
              <a:t>  </a:t>
            </a:r>
            <a:r>
              <a:rPr lang="bn-BD" sz="6000" dirty="0" smtClean="0"/>
              <a:t> </a:t>
            </a:r>
            <a:r>
              <a:rPr lang="en-US" sz="6000" dirty="0" smtClean="0"/>
              <a:t> </a:t>
            </a:r>
            <a:r>
              <a:rPr lang="bn-BD" sz="6000" dirty="0" smtClean="0"/>
              <a:t>পাঠ পরিচিতি</a:t>
            </a:r>
          </a:p>
          <a:p>
            <a:endParaRPr lang="bn-BD" sz="6000" dirty="0" smtClean="0"/>
          </a:p>
          <a:p>
            <a:r>
              <a:rPr lang="bn-BD" sz="6000" dirty="0" smtClean="0"/>
              <a:t>    </a:t>
            </a:r>
            <a:r>
              <a:rPr lang="en-US" sz="6000" dirty="0" smtClean="0"/>
              <a:t>    </a:t>
            </a:r>
            <a:r>
              <a:rPr lang="bn-BD" sz="5400" dirty="0" smtClean="0"/>
              <a:t>শ্রেণি - ৬ষ্ঠ</a:t>
            </a:r>
          </a:p>
          <a:p>
            <a:r>
              <a:rPr lang="bn-BD" sz="5400" dirty="0" smtClean="0"/>
              <a:t>     </a:t>
            </a:r>
            <a:r>
              <a:rPr lang="en-US" sz="5400" dirty="0" smtClean="0"/>
              <a:t>   </a:t>
            </a:r>
            <a:r>
              <a:rPr lang="bn-BD" sz="5400" dirty="0" smtClean="0"/>
              <a:t>বিষয় – কৃষি শিক্ষা</a:t>
            </a:r>
          </a:p>
          <a:p>
            <a:r>
              <a:rPr lang="bn-BD" sz="5400" dirty="0" smtClean="0"/>
              <a:t>     </a:t>
            </a:r>
            <a:r>
              <a:rPr lang="en-US" sz="5400" dirty="0" smtClean="0"/>
              <a:t>   </a:t>
            </a:r>
            <a:r>
              <a:rPr lang="bn-BD" sz="5400" dirty="0" smtClean="0"/>
              <a:t>অধ্যায়- ০৩ 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279863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150" y="1224366"/>
            <a:ext cx="3009538" cy="289495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32" y="1224366"/>
            <a:ext cx="3287174" cy="289495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2232" y="1224366"/>
            <a:ext cx="3330037" cy="28949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86739" y="5129939"/>
            <a:ext cx="84000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/>
              <a:t>উপরের ছবিগুলি দেখ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452916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3404" y="356461"/>
            <a:ext cx="1064733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/>
              <a:t>          </a:t>
            </a:r>
            <a:r>
              <a:rPr lang="bn-BD" sz="6600" dirty="0" smtClean="0"/>
              <a:t>পাঠের শিরোনাম</a:t>
            </a:r>
          </a:p>
          <a:p>
            <a:endParaRPr lang="bn-BD" sz="6600" dirty="0"/>
          </a:p>
          <a:p>
            <a:endParaRPr lang="bn-BD" sz="6600" dirty="0" smtClean="0"/>
          </a:p>
          <a:p>
            <a:endParaRPr lang="bn-BD" sz="6600" dirty="0" smtClean="0"/>
          </a:p>
          <a:p>
            <a:endParaRPr lang="bn-BD" sz="4800" dirty="0"/>
          </a:p>
          <a:p>
            <a:r>
              <a:rPr lang="bn-BD" sz="4800" dirty="0" smtClean="0"/>
              <a:t>গৃহপালিত পাখির পরিচিতি ( মুরগি )</a:t>
            </a:r>
            <a:endParaRPr lang="en-US" sz="4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685" y="1813302"/>
            <a:ext cx="4602996" cy="2758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67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983" y="945397"/>
            <a:ext cx="1182520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                  </a:t>
            </a:r>
            <a:r>
              <a:rPr lang="bn-BD" sz="7200" dirty="0" smtClean="0"/>
              <a:t>শিখন ফল</a:t>
            </a:r>
          </a:p>
          <a:p>
            <a:r>
              <a:rPr lang="bn-BD" sz="4400" dirty="0" smtClean="0"/>
              <a:t> </a:t>
            </a:r>
          </a:p>
          <a:p>
            <a:r>
              <a:rPr lang="bn-BD" sz="4400" dirty="0" smtClean="0"/>
              <a:t>১। গৃহপালিত পাখি কাকে বলে তা বলতে পারবে </a:t>
            </a:r>
            <a:r>
              <a:rPr lang="bn-BD" sz="4400" dirty="0" smtClean="0"/>
              <a:t>।</a:t>
            </a:r>
            <a:endParaRPr lang="en-US" sz="4400" dirty="0" smtClean="0"/>
          </a:p>
          <a:p>
            <a:endParaRPr lang="bn-BD" sz="4400" dirty="0" smtClean="0"/>
          </a:p>
          <a:p>
            <a:r>
              <a:rPr lang="bn-BD" sz="4400" dirty="0" smtClean="0"/>
              <a:t>২। মুরগি কত প্রকার ও কি কি তা বলতে পারবে </a:t>
            </a:r>
            <a:r>
              <a:rPr lang="bn-BD" sz="4400" dirty="0" smtClean="0"/>
              <a:t>।</a:t>
            </a:r>
            <a:endParaRPr lang="en-US" sz="4400" smtClean="0"/>
          </a:p>
          <a:p>
            <a:endParaRPr lang="bn-BD" sz="4400" dirty="0" smtClean="0"/>
          </a:p>
          <a:p>
            <a:r>
              <a:rPr lang="bn-BD" sz="4400" dirty="0"/>
              <a:t>৩</a:t>
            </a:r>
            <a:r>
              <a:rPr lang="bn-BD" sz="4400" dirty="0" smtClean="0"/>
              <a:t>। দেশি মুরগির বৈশিষ্ট্য বলতে পারবে ।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392524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336" y="939218"/>
            <a:ext cx="5765368" cy="364050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87" y="939218"/>
            <a:ext cx="5563891" cy="364050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85262" y="5480816"/>
            <a:ext cx="25572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মুরগি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741044" y="5278463"/>
            <a:ext cx="27741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বক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6053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8568" y="1521887"/>
            <a:ext cx="1084059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/>
              <a:t> </a:t>
            </a:r>
            <a:r>
              <a:rPr lang="bn-BD" sz="6000" dirty="0" smtClean="0"/>
              <a:t>একক কাজ            ৩মি</a:t>
            </a:r>
            <a:r>
              <a:rPr lang="bn-BD" sz="6000" dirty="0"/>
              <a:t>ঃ</a:t>
            </a:r>
            <a:endParaRPr lang="bn-BD" sz="6000" dirty="0" smtClean="0"/>
          </a:p>
          <a:p>
            <a:endParaRPr lang="bn-BD" sz="6000" dirty="0" smtClean="0"/>
          </a:p>
          <a:p>
            <a:r>
              <a:rPr lang="bn-BD" sz="4400" dirty="0" smtClean="0"/>
              <a:t>১। মুরগি কোন পাখি ?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507233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05" y="997963"/>
            <a:ext cx="4407790" cy="293852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2539" y="997963"/>
            <a:ext cx="4371211" cy="293852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6026" y="4648146"/>
            <a:ext cx="2786113" cy="121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33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457" y="1628525"/>
            <a:ext cx="4237761" cy="28098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483" y="1628525"/>
            <a:ext cx="4114790" cy="28098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860482" y="5029200"/>
            <a:ext cx="42394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উন্নত জাতের মুরগি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4457" y="4904509"/>
            <a:ext cx="35311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    দেশি মুরগি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90676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3093" y="687024"/>
            <a:ext cx="1087628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/>
              <a:t> </a:t>
            </a:r>
            <a:r>
              <a:rPr lang="bn-BD" sz="6000" dirty="0" smtClean="0"/>
              <a:t>জোড়ায় কাজ            ৫মিঃ</a:t>
            </a:r>
          </a:p>
          <a:p>
            <a:endParaRPr lang="bn-BD" sz="3600" dirty="0" smtClean="0"/>
          </a:p>
          <a:p>
            <a:r>
              <a:rPr lang="bn-BD" sz="3600" dirty="0" smtClean="0"/>
              <a:t>১। গৃহপালিত পাখি কাকে বলে ?</a:t>
            </a:r>
          </a:p>
          <a:p>
            <a:endParaRPr lang="bn-BD" sz="3600" dirty="0" smtClean="0"/>
          </a:p>
          <a:p>
            <a:r>
              <a:rPr lang="bn-BD" sz="3600" dirty="0" smtClean="0"/>
              <a:t>২। মুরগি কত প্রকার ও কি কি 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2766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3545" y="2362200"/>
            <a:ext cx="3719594" cy="248876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63" y="2362200"/>
            <a:ext cx="3518115" cy="24887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3105" y="2362200"/>
            <a:ext cx="3673098" cy="2488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541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0480" y="433953"/>
            <a:ext cx="10724827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/>
              <a:t>দলীয় কাজ              ৭মিঃ</a:t>
            </a:r>
          </a:p>
          <a:p>
            <a:endParaRPr lang="bn-BD" sz="4800" dirty="0" smtClean="0"/>
          </a:p>
          <a:p>
            <a:r>
              <a:rPr lang="bn-BD" sz="3600" dirty="0" smtClean="0"/>
              <a:t>১। দেশি মুরগির বৈশিষ্ট্য আলোচনা কর ।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464158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8897" y="798867"/>
            <a:ext cx="1143775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/>
              <a:t>  </a:t>
            </a:r>
            <a:r>
              <a:rPr lang="bn-BD" sz="6000" dirty="0" smtClean="0"/>
              <a:t>মূল্যায়ন            ১০মিঃ</a:t>
            </a:r>
          </a:p>
          <a:p>
            <a:endParaRPr lang="bn-BD" sz="4800" dirty="0"/>
          </a:p>
          <a:p>
            <a:r>
              <a:rPr lang="bn-BD" sz="4000" dirty="0" smtClean="0"/>
              <a:t>১। গৃহপালিত পাখি কাকে বলে ?</a:t>
            </a:r>
          </a:p>
          <a:p>
            <a:endParaRPr lang="bn-BD" sz="4000" dirty="0" smtClean="0"/>
          </a:p>
          <a:p>
            <a:r>
              <a:rPr lang="bn-BD" sz="4000" dirty="0" smtClean="0"/>
              <a:t>২। মুরগি কত প্রকার ও কি কি ?</a:t>
            </a:r>
          </a:p>
          <a:p>
            <a:endParaRPr lang="bn-BD" sz="4000" dirty="0" smtClean="0"/>
          </a:p>
          <a:p>
            <a:r>
              <a:rPr lang="bn-BD" sz="4000" dirty="0" smtClean="0"/>
              <a:t>৩। দেশি মুরগির বৈশিষ্ট্য আলোচনা কর ।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002743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1443" y="418454"/>
            <a:ext cx="1134476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/>
              <a:t>           বাড়ির কাজ</a:t>
            </a:r>
          </a:p>
          <a:p>
            <a:endParaRPr lang="bn-BD" sz="4000" dirty="0" smtClean="0"/>
          </a:p>
          <a:p>
            <a:r>
              <a:rPr lang="bn-BD" sz="4000" dirty="0" smtClean="0"/>
              <a:t> ১। গৃহপালিত পাখির অর্থনৈতিক গুরুত্ব ব্যাখ্যা কর ।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9900105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03714" y="712921"/>
            <a:ext cx="702073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3800" dirty="0" smtClean="0"/>
              <a:t>ধন্যবাদ</a:t>
            </a:r>
            <a:endParaRPr lang="en-US" sz="13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823" y="2588217"/>
            <a:ext cx="7361695" cy="3952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460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694</TotalTime>
  <Words>169</Words>
  <Application>Microsoft Office PowerPoint</Application>
  <PresentationFormat>Widescreen</PresentationFormat>
  <Paragraphs>54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88</cp:revision>
  <dcterms:created xsi:type="dcterms:W3CDTF">2013-10-24T15:19:54Z</dcterms:created>
  <dcterms:modified xsi:type="dcterms:W3CDTF">2013-10-27T10:47:20Z</dcterms:modified>
</cp:coreProperties>
</file>